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269" r:id="rId2"/>
    <p:sldId id="268" r:id="rId3"/>
    <p:sldId id="284" r:id="rId4"/>
    <p:sldId id="285" r:id="rId5"/>
    <p:sldId id="286" r:id="rId6"/>
    <p:sldId id="288" r:id="rId7"/>
    <p:sldId id="287" r:id="rId8"/>
    <p:sldId id="289" r:id="rId9"/>
    <p:sldId id="290" r:id="rId10"/>
    <p:sldId id="291" r:id="rId11"/>
    <p:sldId id="292" r:id="rId12"/>
    <p:sldId id="274" r:id="rId13"/>
    <p:sldId id="293" r:id="rId14"/>
    <p:sldId id="294" r:id="rId15"/>
    <p:sldId id="270" r:id="rId16"/>
    <p:sldId id="295" r:id="rId1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116" d="100"/>
          <a:sy n="116" d="100"/>
        </p:scale>
        <p:origin x="-65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9A530-42C1-4469-9405-0A04AB0F1BCD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7A09A-8E3A-44B8-B75E-D2B72E009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9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7A09A-8E3A-44B8-B75E-D2B72E009F7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CFE-6D9C-481F-8398-36408C2A1EC7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2C8B-82FA-4DD5-9AAE-181E987C2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CFE-6D9C-481F-8398-36408C2A1EC7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2C8B-82FA-4DD5-9AAE-181E987C2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CFE-6D9C-481F-8398-36408C2A1EC7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2C8B-82FA-4DD5-9AAE-181E987C2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CFE-6D9C-481F-8398-36408C2A1EC7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2C8B-82FA-4DD5-9AAE-181E987C2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CFE-6D9C-481F-8398-36408C2A1EC7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2C8B-82FA-4DD5-9AAE-181E987C2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CFE-6D9C-481F-8398-36408C2A1EC7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2C8B-82FA-4DD5-9AAE-181E987C2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CFE-6D9C-481F-8398-36408C2A1EC7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2C8B-82FA-4DD5-9AAE-181E987C2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CFE-6D9C-481F-8398-36408C2A1EC7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E2C8B-82FA-4DD5-9AAE-181E987C2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CFE-6D9C-481F-8398-36408C2A1EC7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2C8B-82FA-4DD5-9AAE-181E987C2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CFE-6D9C-481F-8398-36408C2A1EC7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C04E2C8B-82FA-4DD5-9AAE-181E987C2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566A7CFE-6D9C-481F-8398-36408C2A1EC7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2C8B-82FA-4DD5-9AAE-181E987C2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6A7CFE-6D9C-481F-8398-36408C2A1EC7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04E2C8B-82FA-4DD5-9AAE-181E987C2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21600"/>
            <a:ext cx="6480048" cy="25754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Тренерский совет              по итогам   </a:t>
            </a:r>
            <a:r>
              <a:rPr lang="ru-RU" dirty="0" smtClean="0">
                <a:solidFill>
                  <a:schemeClr val="tx1"/>
                </a:solidFill>
              </a:rPr>
              <a:t>спортивной работы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2018 года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35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ГБУ «СШОР по видам единоборств»</a:t>
            </a:r>
            <a:endParaRPr lang="ru-RU" sz="2400" dirty="0"/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79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23489" y="3785869"/>
            <a:ext cx="40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МАНАСОВ АРТЁМ</a:t>
            </a:r>
          </a:p>
          <a:p>
            <a:pPr algn="ctr"/>
            <a:r>
              <a:rPr lang="ru-RU" sz="1600" dirty="0" smtClean="0"/>
              <a:t>БРОНЗОВЫЙ ПРИЗЁР ПЕРВЕНСТВА РОССИИ</a:t>
            </a:r>
            <a:r>
              <a:rPr lang="ru-RU" sz="1600" dirty="0"/>
              <a:t> </a:t>
            </a:r>
            <a:r>
              <a:rPr lang="ru-RU" sz="1600" dirty="0" smtClean="0"/>
              <a:t>ПО СПОРТИВНОЙ </a:t>
            </a:r>
            <a:endParaRPr lang="ru-RU" sz="1600" dirty="0" smtClean="0"/>
          </a:p>
          <a:p>
            <a:pPr algn="ctr"/>
            <a:r>
              <a:rPr lang="ru-RU" sz="1600" dirty="0" smtClean="0"/>
              <a:t>(</a:t>
            </a:r>
            <a:r>
              <a:rPr lang="ru-RU" sz="1600" dirty="0" smtClean="0"/>
              <a:t>ГРЕКО-РИМСКОЙ) БОРЬБЕ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4" y="764885"/>
            <a:ext cx="3528879" cy="30209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33540"/>
            <a:ext cx="2952328" cy="29523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0042" y="3862813"/>
            <a:ext cx="3924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КОТОВ ЕВГЕНИЙ</a:t>
            </a:r>
          </a:p>
          <a:p>
            <a:pPr algn="ctr"/>
            <a:r>
              <a:rPr lang="ru-RU" sz="1600" dirty="0" smtClean="0"/>
              <a:t>ПОБЕДИТЕЛЬ </a:t>
            </a:r>
          </a:p>
          <a:p>
            <a:pPr algn="ctr"/>
            <a:r>
              <a:rPr lang="ru-RU" sz="1600" dirty="0" smtClean="0"/>
              <a:t>ПЕРВЕНСТВА  </a:t>
            </a:r>
            <a:r>
              <a:rPr lang="ru-RU" sz="1600" dirty="0"/>
              <a:t>РОССИИ </a:t>
            </a:r>
            <a:endParaRPr lang="ru-RU" sz="1600" dirty="0" smtClean="0"/>
          </a:p>
          <a:p>
            <a:pPr algn="ctr"/>
            <a:r>
              <a:rPr lang="ru-RU" sz="1600" dirty="0" smtClean="0"/>
              <a:t>ПО УШУ (САНЬДА)</a:t>
            </a:r>
            <a:endParaRPr lang="ru-RU" sz="2000" dirty="0"/>
          </a:p>
        </p:txBody>
      </p:sp>
      <p:pic>
        <p:nvPicPr>
          <p:cNvPr id="10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74544"/>
            <a:ext cx="1115616" cy="10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213488"/>
            <a:ext cx="9144000" cy="486054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/>
              <a:t>Лучшие спортивные результаты спортсменов </a:t>
            </a:r>
          </a:p>
          <a:p>
            <a:pPr algn="ctr"/>
            <a:r>
              <a:rPr lang="ru-RU" smtClean="0"/>
              <a:t>СШОР по видам единоборств в 2018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04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75856" y="3813888"/>
            <a:ext cx="5856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ШЕРАЛИЗОДА УМЕД,</a:t>
            </a:r>
          </a:p>
          <a:p>
            <a:pPr algn="ctr"/>
            <a:r>
              <a:rPr lang="ru-RU" sz="2400" b="1" dirty="0" smtClean="0"/>
              <a:t>АЛИМОВ ВЛАДИСЛАВ</a:t>
            </a:r>
          </a:p>
          <a:p>
            <a:pPr algn="ctr"/>
            <a:r>
              <a:rPr lang="ru-RU" sz="1600" dirty="0" smtClean="0"/>
              <a:t>БРОНЗОВЫЕ ПРИЗЁРЫ КУБКА РОССИИ</a:t>
            </a:r>
            <a:r>
              <a:rPr lang="ru-RU" sz="1600" dirty="0"/>
              <a:t> </a:t>
            </a:r>
            <a:endParaRPr lang="ru-RU" sz="1600" dirty="0" smtClean="0"/>
          </a:p>
          <a:p>
            <a:pPr algn="ctr"/>
            <a:r>
              <a:rPr lang="ru-RU" sz="1600" dirty="0" smtClean="0"/>
              <a:t>ПО УШУ (САНЬДА)</a:t>
            </a:r>
          </a:p>
        </p:txBody>
      </p:sp>
      <p:pic>
        <p:nvPicPr>
          <p:cNvPr id="6146" name="Picture 2" descr="C:\Users\Home\Desktop\Ушу-сань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95939"/>
            <a:ext cx="5815098" cy="290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0" y="787164"/>
            <a:ext cx="2892021" cy="29163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8520" y="3813888"/>
            <a:ext cx="4032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АБАКИРОВ ДУЙШОН</a:t>
            </a:r>
          </a:p>
          <a:p>
            <a:pPr algn="ctr"/>
            <a:r>
              <a:rPr lang="ru-RU" dirty="0" smtClean="0"/>
              <a:t>ПОБЕДИТЕЛЬ КУБКА  </a:t>
            </a:r>
            <a:r>
              <a:rPr lang="ru-RU" dirty="0"/>
              <a:t>РОССИИ </a:t>
            </a:r>
            <a:endParaRPr lang="ru-RU" dirty="0" smtClean="0"/>
          </a:p>
          <a:p>
            <a:pPr algn="ctr"/>
            <a:r>
              <a:rPr lang="ru-RU" dirty="0" smtClean="0"/>
              <a:t>ПО УШУ (САНЬДА)</a:t>
            </a:r>
            <a:endParaRPr lang="ru-RU" dirty="0"/>
          </a:p>
        </p:txBody>
      </p:sp>
      <p:pic>
        <p:nvPicPr>
          <p:cNvPr id="9" name="Picture 2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74544"/>
            <a:ext cx="1115616" cy="10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213488"/>
            <a:ext cx="9144000" cy="486054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/>
              <a:t>Лучшие спортивные результаты спортсменов </a:t>
            </a:r>
          </a:p>
          <a:p>
            <a:pPr algn="ctr"/>
            <a:r>
              <a:rPr lang="ru-RU" smtClean="0"/>
              <a:t>СШОР по видам единоборств в 2018 году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59632" y="303498"/>
            <a:ext cx="7578336" cy="324036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indent="0"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>
                <a:effectLst/>
              </a:defRPr>
            </a:lvl1pPr>
            <a:lvl2pPr indent="0" algn="ctr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/>
            </a:lvl2pPr>
            <a:lvl3pPr indent="0" algn="ctr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/>
            </a:lvl3pPr>
            <a:lvl4pPr indent="0" algn="ctr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/>
            </a:lvl4pPr>
            <a:lvl5pPr indent="0" algn="ctr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/>
            </a:lvl5pPr>
            <a:lvl6pPr indent="0" algn="ctr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baseline="0"/>
            </a:lvl6pPr>
            <a:lvl7pPr indent="0" algn="ctr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baseline="0"/>
            </a:lvl7pPr>
            <a:lvl8pPr indent="0" algn="ctr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/>
            </a:lvl8pPr>
            <a:lvl9pPr indent="0" algn="ctr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/>
            </a:lvl9pPr>
          </a:lstStyle>
          <a:p>
            <a:r>
              <a:rPr lang="ru-RU" altLang="ru-RU" sz="2000" dirty="0" smtClean="0"/>
              <a:t>СПОРТИВНЫЕ РАЗРЯДЫ 2017-2018 гг.</a:t>
            </a:r>
            <a:endParaRPr lang="ru-RU" altLang="ru-RU" sz="2000" dirty="0"/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02215"/>
              </p:ext>
            </p:extLst>
          </p:nvPr>
        </p:nvGraphicFramePr>
        <p:xfrm>
          <a:off x="395537" y="1005576"/>
          <a:ext cx="8424937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198"/>
                <a:gridCol w="1060220"/>
                <a:gridCol w="1102925"/>
                <a:gridCol w="882340"/>
                <a:gridCol w="882340"/>
                <a:gridCol w="851517"/>
                <a:gridCol w="1029397"/>
              </a:tblGrid>
              <a:tr h="63026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Виды </a:t>
                      </a:r>
                    </a:p>
                    <a:p>
                      <a:pPr algn="ctr"/>
                      <a:r>
                        <a:rPr lang="ru-RU" sz="2000" dirty="0" smtClean="0"/>
                        <a:t>спорта</a:t>
                      </a:r>
                      <a:endParaRPr lang="ru-RU" sz="2000" dirty="0"/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Массовые</a:t>
                      </a:r>
                    </a:p>
                    <a:p>
                      <a:pPr algn="ctr"/>
                      <a:r>
                        <a:rPr lang="ru-RU" sz="2000" dirty="0" smtClean="0"/>
                        <a:t>разряды</a:t>
                      </a:r>
                      <a:endParaRPr lang="ru-RU" sz="20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r>
                        <a:rPr lang="ru-RU" sz="2000" baseline="0" dirty="0" smtClean="0"/>
                        <a:t> разряд</a:t>
                      </a:r>
                      <a:endParaRPr lang="ru-RU" sz="20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КМС</a:t>
                      </a:r>
                      <a:endParaRPr lang="ru-RU" sz="20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15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2017</a:t>
                      </a:r>
                      <a:endParaRPr lang="ru-RU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  <a:endParaRPr lang="ru-RU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2017</a:t>
                      </a:r>
                      <a:endParaRPr lang="ru-RU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  <a:endParaRPr lang="ru-RU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2017</a:t>
                      </a:r>
                      <a:endParaRPr lang="ru-RU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  <a:endParaRPr lang="ru-RU" sz="2000" b="1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дзюдо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173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144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спортивная</a:t>
                      </a:r>
                      <a:r>
                        <a:rPr lang="ru-RU" sz="2000" baseline="0" dirty="0" smtClean="0"/>
                        <a:t> борьба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78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75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каратэ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71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57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29813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джиу-джитсу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22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ушу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самбо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итого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366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319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59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</a:tr>
              <a:tr h="274320">
                <a:tc gridSpan="7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2017 – 493 разрядника, 2018 – 452 разрядника</a:t>
                      </a:r>
                      <a:endParaRPr lang="ru-RU" sz="2000" b="1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74544"/>
            <a:ext cx="1115616" cy="10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061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59632" y="303498"/>
            <a:ext cx="7578336" cy="324036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indent="0"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>
                <a:effectLst/>
              </a:defRPr>
            </a:lvl1pPr>
            <a:lvl2pPr indent="0" algn="ctr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/>
            </a:lvl2pPr>
            <a:lvl3pPr indent="0" algn="ctr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/>
            </a:lvl3pPr>
            <a:lvl4pPr indent="0" algn="ctr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/>
            </a:lvl4pPr>
            <a:lvl5pPr indent="0" algn="ctr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/>
            </a:lvl5pPr>
            <a:lvl6pPr indent="0" algn="ctr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baseline="0"/>
            </a:lvl6pPr>
            <a:lvl7pPr indent="0" algn="ctr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baseline="0"/>
            </a:lvl7pPr>
            <a:lvl8pPr indent="0" algn="ctr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/>
            </a:lvl8pPr>
            <a:lvl9pPr indent="0" algn="ctr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/>
            </a:lvl9pPr>
          </a:lstStyle>
          <a:p>
            <a:r>
              <a:rPr lang="ru-RU" altLang="ru-RU" sz="2000" dirty="0" smtClean="0"/>
              <a:t>СПОРТИВНЫЕ ЗВАНИЯ 2017-2018 гг.</a:t>
            </a:r>
            <a:endParaRPr lang="ru-RU" alt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11560"/>
              </p:ext>
            </p:extLst>
          </p:nvPr>
        </p:nvGraphicFramePr>
        <p:xfrm>
          <a:off x="467545" y="1167594"/>
          <a:ext cx="8064897" cy="3778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26"/>
                <a:gridCol w="1356570"/>
                <a:gridCol w="1334539"/>
                <a:gridCol w="1067631"/>
                <a:gridCol w="1067631"/>
              </a:tblGrid>
              <a:tr h="6302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Виды</a:t>
                      </a:r>
                    </a:p>
                    <a:p>
                      <a:pPr algn="ctr"/>
                      <a:r>
                        <a:rPr lang="ru-RU" sz="2400" dirty="0" smtClean="0"/>
                        <a:t> спорта</a:t>
                      </a:r>
                      <a:endParaRPr lang="ru-RU" sz="2400" dirty="0"/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МС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МСМК</a:t>
                      </a:r>
                      <a:endParaRPr lang="ru-RU" sz="40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15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2017</a:t>
                      </a:r>
                      <a:endParaRPr lang="ru-RU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</a:t>
                      </a:r>
                      <a:endParaRPr lang="ru-RU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2017</a:t>
                      </a:r>
                      <a:endParaRPr lang="ru-RU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</a:t>
                      </a:r>
                      <a:endParaRPr lang="ru-RU" sz="1600" b="1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дзюдо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спортивная</a:t>
                      </a:r>
                      <a:r>
                        <a:rPr lang="ru-RU" sz="2000" baseline="0" dirty="0" smtClean="0"/>
                        <a:t> борьба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каратэ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T="34290" marB="34290"/>
                </a:tc>
              </a:tr>
              <a:tr h="29813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джиу-джитсу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ушу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самбо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итого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56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74544"/>
            <a:ext cx="1115616" cy="10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33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59632" y="303498"/>
            <a:ext cx="7578336" cy="324036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indent="0"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>
                <a:effectLst/>
              </a:defRPr>
            </a:lvl1pPr>
            <a:lvl2pPr indent="0" algn="ctr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/>
            </a:lvl2pPr>
            <a:lvl3pPr indent="0" algn="ctr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/>
            </a:lvl3pPr>
            <a:lvl4pPr indent="0" algn="ctr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/>
            </a:lvl4pPr>
            <a:lvl5pPr indent="0" algn="ctr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/>
            </a:lvl5pPr>
            <a:lvl6pPr indent="0" algn="ctr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baseline="0"/>
            </a:lvl6pPr>
            <a:lvl7pPr indent="0" algn="ctr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baseline="0"/>
            </a:lvl7pPr>
            <a:lvl8pPr indent="0" algn="ctr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/>
            </a:lvl8pPr>
            <a:lvl9pPr indent="0" algn="ctr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/>
            </a:lvl9pPr>
          </a:lstStyle>
          <a:p>
            <a:r>
              <a:rPr lang="ru-RU" altLang="ru-RU" sz="2000" dirty="0" smtClean="0"/>
              <a:t>СОСТАВЫ СБОРНЫХ КОМАНД  2017-2018 гг.</a:t>
            </a:r>
            <a:endParaRPr lang="ru-RU" alt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153787"/>
              </p:ext>
            </p:extLst>
          </p:nvPr>
        </p:nvGraphicFramePr>
        <p:xfrm>
          <a:off x="395534" y="974105"/>
          <a:ext cx="844243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145"/>
                <a:gridCol w="988753"/>
                <a:gridCol w="1140869"/>
                <a:gridCol w="912696"/>
                <a:gridCol w="912696"/>
                <a:gridCol w="760580"/>
                <a:gridCol w="912695"/>
              </a:tblGrid>
              <a:tr h="63026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Виды </a:t>
                      </a:r>
                    </a:p>
                    <a:p>
                      <a:pPr algn="ctr"/>
                      <a:r>
                        <a:rPr lang="ru-RU" sz="2000" dirty="0" smtClean="0"/>
                        <a:t>спорта</a:t>
                      </a:r>
                      <a:endParaRPr lang="ru-RU" sz="2000" dirty="0"/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юноши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юниоры</a:t>
                      </a:r>
                      <a:endParaRPr lang="ru-RU" sz="20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основной</a:t>
                      </a:r>
                      <a:endParaRPr lang="ru-RU" sz="20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15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2017</a:t>
                      </a:r>
                      <a:endParaRPr lang="ru-RU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  <a:endParaRPr lang="ru-RU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2017</a:t>
                      </a:r>
                      <a:endParaRPr lang="ru-RU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  <a:endParaRPr lang="ru-RU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2017</a:t>
                      </a:r>
                      <a:endParaRPr lang="ru-RU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  <a:endParaRPr lang="ru-RU" sz="2000" b="1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дзюдо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спортивная</a:t>
                      </a:r>
                      <a:r>
                        <a:rPr lang="ru-RU" sz="2000" baseline="0" dirty="0" smtClean="0"/>
                        <a:t> борьба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каратэ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29813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джиу-джитсу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ушу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самбо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итого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</a:tr>
              <a:tr h="274320">
                <a:tc gridSpan="7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2017 – 7</a:t>
                      </a:r>
                      <a:r>
                        <a:rPr lang="ru-RU" sz="2000" b="1" baseline="0" dirty="0" smtClean="0"/>
                        <a:t> чел.</a:t>
                      </a:r>
                      <a:r>
                        <a:rPr lang="ru-RU" sz="2000" b="1" dirty="0" smtClean="0"/>
                        <a:t>,</a:t>
                      </a:r>
                      <a:r>
                        <a:rPr lang="ru-RU" sz="2000" b="1" baseline="0" dirty="0" smtClean="0"/>
                        <a:t>     </a:t>
                      </a:r>
                      <a:r>
                        <a:rPr lang="ru-RU" sz="2000" b="1" dirty="0" smtClean="0"/>
                        <a:t>2018 – 17</a:t>
                      </a:r>
                      <a:r>
                        <a:rPr lang="ru-RU" sz="2000" b="1" baseline="0" dirty="0" smtClean="0"/>
                        <a:t> чел.</a:t>
                      </a:r>
                      <a:endParaRPr lang="ru-RU" sz="2000" b="1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74544"/>
            <a:ext cx="1115616" cy="10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245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87474"/>
            <a:ext cx="6760840" cy="432048"/>
          </a:xfrm>
        </p:spPr>
        <p:txBody>
          <a:bodyPr vert="horz" tIns="0" rIns="45720" bIns="0" anchor="b">
            <a:normAutofit/>
          </a:bodyPr>
          <a:lstStyle/>
          <a:p>
            <a:pPr algn="ctr"/>
            <a:r>
              <a:rPr lang="ru-RU" sz="2400" dirty="0"/>
              <a:t>Базовые индикаторы </a:t>
            </a:r>
            <a:r>
              <a:rPr lang="ru-RU" sz="2400" dirty="0" smtClean="0"/>
              <a:t>СШОР единоборств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688865"/>
              </p:ext>
            </p:extLst>
          </p:nvPr>
        </p:nvGraphicFramePr>
        <p:xfrm>
          <a:off x="179512" y="792906"/>
          <a:ext cx="8784976" cy="4278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720080"/>
                <a:gridCol w="720080"/>
                <a:gridCol w="792088"/>
                <a:gridCol w="864096"/>
                <a:gridCol w="720080"/>
                <a:gridCol w="793374"/>
                <a:gridCol w="646674"/>
                <a:gridCol w="792200"/>
                <a:gridCol w="864096"/>
              </a:tblGrid>
              <a:tr h="994410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Критерии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БИ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минимум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БИ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по итогам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2017 года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Отделения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олимпийских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видов спорта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Отделение  неолимпийских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видов спорта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БИ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СШОР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по итогам 2018 г.</a:t>
                      </a:r>
                    </a:p>
                  </a:txBody>
                  <a:tcPr marT="34290" marB="34290"/>
                </a:tc>
              </a:tr>
              <a:tr h="47594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rgbClr val="0070C0"/>
                          </a:solidFill>
                        </a:rPr>
                        <a:t>дзюдо</a:t>
                      </a:r>
                      <a:endParaRPr lang="ru-RU" sz="1000" b="1" i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rgbClr val="0070C0"/>
                          </a:solidFill>
                        </a:rPr>
                        <a:t>спорт. борьба</a:t>
                      </a:r>
                      <a:endParaRPr lang="ru-RU" sz="1000" b="1" i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rgbClr val="0070C0"/>
                          </a:solidFill>
                        </a:rPr>
                        <a:t>каратэ</a:t>
                      </a:r>
                      <a:endParaRPr lang="ru-RU" sz="1000" b="1" i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rgbClr val="0070C0"/>
                          </a:solidFill>
                        </a:rPr>
                        <a:t>ушу</a:t>
                      </a:r>
                      <a:endParaRPr lang="ru-RU" sz="1000" b="1" i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rgbClr val="0070C0"/>
                          </a:solidFill>
                        </a:rPr>
                        <a:t>самбо</a:t>
                      </a:r>
                      <a:endParaRPr lang="ru-RU" sz="1000" b="1" i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rgbClr val="0070C0"/>
                          </a:solidFill>
                        </a:rPr>
                        <a:t>джиу-джитсу</a:t>
                      </a:r>
                      <a:endParaRPr lang="ru-RU" sz="1000" b="1" i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</a:tr>
              <a:tr h="81411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Число разрядников относительно общей численности занимающихся % (на 31.12.18 – 780 чел.)</a:t>
                      </a:r>
                      <a:endParaRPr lang="ru-RU" sz="1100" dirty="0"/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47,5%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63%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47%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52%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71,5%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72%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78%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70,5%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57,5%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спортсменов 1 разряда и выше относительно спортсменов разрядников %</a:t>
                      </a:r>
                      <a:endParaRPr lang="ru-RU" sz="11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22,6%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25,7%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18%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17%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16%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47%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63%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75%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29%</a:t>
                      </a:r>
                    </a:p>
                  </a:txBody>
                  <a:tcPr marT="34290" marB="34290"/>
                </a:tc>
              </a:tr>
              <a:tr h="68747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Численность занимающихся на этапе ВСМ относительно ССМ %</a:t>
                      </a: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23,5%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41,7%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60%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66%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22%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50%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66%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46%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52%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74544"/>
            <a:ext cx="1115616" cy="10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303498"/>
            <a:ext cx="9144000" cy="540060"/>
          </a:xfrm>
          <a:prstGeom prst="rect">
            <a:avLst/>
          </a:prstGeom>
        </p:spPr>
        <p:txBody>
          <a:bodyPr vert="horz" tIns="0" rIns="45720" bIns="0" anchor="b">
            <a:normAutofit lnSpcReduction="10000"/>
          </a:bodyPr>
          <a:lstStyle>
            <a:lvl1pPr indent="0"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>
                <a:effectLst/>
              </a:defRPr>
            </a:lvl1pPr>
            <a:lvl2pPr indent="0" algn="ctr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/>
            </a:lvl2pPr>
            <a:lvl3pPr indent="0" algn="ctr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/>
            </a:lvl3pPr>
            <a:lvl4pPr indent="0" algn="ctr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/>
            </a:lvl4pPr>
            <a:lvl5pPr indent="0" algn="ctr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/>
            </a:lvl5pPr>
            <a:lvl6pPr indent="0" algn="ctr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baseline="0"/>
            </a:lvl6pPr>
            <a:lvl7pPr indent="0" algn="ctr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baseline="0"/>
            </a:lvl7pPr>
            <a:lvl8pPr indent="0" algn="ctr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/>
            </a:lvl8pPr>
            <a:lvl9pPr indent="0" algn="ctr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/>
            </a:lvl9pPr>
          </a:lstStyle>
          <a:p>
            <a:r>
              <a:rPr lang="ru-RU" altLang="ru-RU" sz="3600" b="1" dirty="0" smtClean="0"/>
              <a:t>ЗАДАЧИ НА 2019 г.</a:t>
            </a:r>
            <a:endParaRPr lang="ru-RU" altLang="ru-RU" sz="3600" b="1" dirty="0"/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214282" y="1059582"/>
            <a:ext cx="8784976" cy="702078"/>
          </a:xfrm>
          <a:prstGeom prst="rect">
            <a:avLst/>
          </a:prstGeom>
          <a:solidFill>
            <a:srgbClr val="CFDDED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lIns="121896" tIns="45710" rIns="121896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охранить количество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занимающихся на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ССМ и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ВСМ этапах подготовки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224772" y="2037944"/>
            <a:ext cx="8784976" cy="749829"/>
          </a:xfrm>
          <a:prstGeom prst="rect">
            <a:avLst/>
          </a:prstGeom>
          <a:solidFill>
            <a:srgbClr val="CFDDED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lIns="121896" tIns="45710" rIns="121896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ru-RU" alt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спортсменов для участия в официальных всероссийских и международных спортивных соревнованиях  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214282" y="3003798"/>
            <a:ext cx="8795466" cy="720080"/>
          </a:xfrm>
          <a:prstGeom prst="rect">
            <a:avLst/>
          </a:prstGeom>
          <a:solidFill>
            <a:srgbClr val="CFDDED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lIns="121896" tIns="45710" rIns="121896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ru-RU" alt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спортсменов для участия в этапах </a:t>
            </a:r>
            <a:r>
              <a:rPr lang="en-US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Летней Спартакиады учащихся России 2019 года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214282" y="3939902"/>
            <a:ext cx="8784976" cy="716022"/>
          </a:xfrm>
          <a:prstGeom prst="rect">
            <a:avLst/>
          </a:prstGeom>
          <a:solidFill>
            <a:srgbClr val="CFDDED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lIns="121896" tIns="45710" rIns="121896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ru-RU" alt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величить 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спортсменов СШОР, вошедших в списки кандидатов в спортивные сборные команды РФ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3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491630"/>
            <a:ext cx="8535424" cy="2737470"/>
          </a:xfrm>
        </p:spPr>
        <p:txBody>
          <a:bodyPr vert="horz" lIns="45720" rIns="45720" anchor="t"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. Итоги  </a:t>
            </a:r>
            <a:r>
              <a:rPr lang="ru-RU" dirty="0" smtClean="0">
                <a:solidFill>
                  <a:schemeClr val="tx1"/>
                </a:solidFill>
              </a:rPr>
              <a:t>2018 года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2. задачи на </a:t>
            </a:r>
            <a:r>
              <a:rPr lang="ru-RU" dirty="0" smtClean="0">
                <a:solidFill>
                  <a:schemeClr val="tx1"/>
                </a:solidFill>
              </a:rPr>
              <a:t>2019 год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. разное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5486"/>
            <a:ext cx="9144000" cy="48605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 smtClean="0"/>
              <a:t>Повестка дня:</a:t>
            </a:r>
            <a:endParaRPr lang="ru-RU" sz="3600" dirty="0"/>
          </a:p>
        </p:txBody>
      </p:sp>
      <p:pic>
        <p:nvPicPr>
          <p:cNvPr id="5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74544"/>
            <a:ext cx="1115616" cy="10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488"/>
            <a:ext cx="9144000" cy="486054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Лучшие спортивные результаты спортсменов </a:t>
            </a:r>
            <a:endParaRPr lang="ru-RU" dirty="0" smtClean="0"/>
          </a:p>
          <a:p>
            <a:pPr algn="ctr"/>
            <a:r>
              <a:rPr lang="ru-RU" dirty="0" smtClean="0"/>
              <a:t>СШОР </a:t>
            </a:r>
            <a:r>
              <a:rPr lang="ru-RU" dirty="0" smtClean="0"/>
              <a:t>по видам </a:t>
            </a:r>
            <a:r>
              <a:rPr lang="ru-RU" dirty="0" smtClean="0"/>
              <a:t>единоборств в </a:t>
            </a:r>
            <a:r>
              <a:rPr lang="ru-RU" dirty="0"/>
              <a:t>2018 </a:t>
            </a:r>
            <a:r>
              <a:rPr lang="ru-RU" dirty="0" smtClean="0"/>
              <a:t>году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111810"/>
            <a:ext cx="4464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САРГСЯН АРТУР</a:t>
            </a:r>
          </a:p>
          <a:p>
            <a:r>
              <a:rPr lang="ru-RU" dirty="0" smtClean="0"/>
              <a:t>БРОНЗОВЫЙ ПРИЗЁР ПЕРВЕНСТВА МИРА СРЕДИ ЮНИОРОВ </a:t>
            </a:r>
            <a:r>
              <a:rPr lang="ru-RU" dirty="0"/>
              <a:t>ПО СПОРТИВНОЙ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ГРЕКО-РИМСКОЙ) </a:t>
            </a:r>
            <a:r>
              <a:rPr lang="ru-RU" dirty="0" smtClean="0"/>
              <a:t>БОРЬБЕ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52406" y="792906"/>
            <a:ext cx="38863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ИМАДАЕВ МУСЛИМ</a:t>
            </a:r>
            <a:endParaRPr lang="ru-RU" sz="2800" b="1" dirty="0"/>
          </a:p>
          <a:p>
            <a:r>
              <a:rPr lang="ru-RU" dirty="0" smtClean="0"/>
              <a:t>ПОБЕДИТЕЛЬ ПЕРВЕНСТВА МИРА ПО СПОРТИВНОЙ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smtClean="0"/>
              <a:t>ГРЕКО-РИМСКОЙ) БОРЬБЕ</a:t>
            </a:r>
            <a:endParaRPr lang="ru-RU" dirty="0"/>
          </a:p>
        </p:txBody>
      </p:sp>
      <p:pic>
        <p:nvPicPr>
          <p:cNvPr id="2051" name="Picture 3" descr="C:\Users\Home\Desktop\Imadaev-5.jpg-12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15566"/>
            <a:ext cx="3600399" cy="21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Ольга\Фото\греко-римы\АРТУР-САРГСЯН-1-768x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67" y="3111810"/>
            <a:ext cx="324035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74544"/>
            <a:ext cx="1115616" cy="10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75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23928" y="801149"/>
            <a:ext cx="48965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СУДАРИКОВА АЛИНА, КОНДРАТ АНАСТАСИЯ, ФИЛИППОВ ИГОРЬ</a:t>
            </a:r>
          </a:p>
          <a:p>
            <a:r>
              <a:rPr lang="ru-RU" dirty="0" smtClean="0"/>
              <a:t>БРОНЗОВЫЕ ПРИЗЁРЫ ЧЕМПИОНАТА МИРА ПО ДЖИУ-ДЖИТСУ в составе команды РФ </a:t>
            </a:r>
            <a:r>
              <a:rPr lang="ru-RU" dirty="0"/>
              <a:t>(</a:t>
            </a:r>
            <a:r>
              <a:rPr lang="ru-RU" dirty="0" smtClean="0"/>
              <a:t>командный зачёт)</a:t>
            </a:r>
            <a:endParaRPr lang="ru-RU" dirty="0"/>
          </a:p>
        </p:txBody>
      </p:sp>
      <p:pic>
        <p:nvPicPr>
          <p:cNvPr id="1026" name="Picture 2" descr="C:\Users\Home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5" y="915566"/>
            <a:ext cx="3199260" cy="23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2526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17140"/>
            <a:ext cx="1296144" cy="208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808" y="3597864"/>
            <a:ext cx="42484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АХТАХАНОВ АНЗОР</a:t>
            </a:r>
          </a:p>
          <a:p>
            <a:r>
              <a:rPr lang="ru-RU" dirty="0" smtClean="0"/>
              <a:t>БРОНЗОВЫЙ ПРИЗЁР </a:t>
            </a:r>
          </a:p>
          <a:p>
            <a:r>
              <a:rPr lang="ru-RU" dirty="0" smtClean="0"/>
              <a:t>ПЕРВЕНСТВА МИРА </a:t>
            </a:r>
          </a:p>
          <a:p>
            <a:r>
              <a:rPr lang="ru-RU" dirty="0" smtClean="0"/>
              <a:t>ПО ДЖИУ-ДЖИТСУ</a:t>
            </a:r>
            <a:endParaRPr lang="ru-RU" dirty="0"/>
          </a:p>
        </p:txBody>
      </p:sp>
      <p:pic>
        <p:nvPicPr>
          <p:cNvPr id="9" name="Picture 2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74544"/>
            <a:ext cx="1115616" cy="10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213488"/>
            <a:ext cx="9144000" cy="486054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/>
              <a:t>Лучшие спортивные результаты спортсменов </a:t>
            </a:r>
          </a:p>
          <a:p>
            <a:pPr algn="ctr"/>
            <a:r>
              <a:rPr lang="ru-RU" smtClean="0"/>
              <a:t>СШОР по видам единоборств в 2018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6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64089" y="951570"/>
            <a:ext cx="428569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СМИРНОВ МИХАИЛ</a:t>
            </a:r>
          </a:p>
          <a:p>
            <a:r>
              <a:rPr lang="ru-RU" dirty="0" smtClean="0"/>
              <a:t>СЕРЕБРЯННЫЙ ПРИЗЁР</a:t>
            </a:r>
          </a:p>
          <a:p>
            <a:r>
              <a:rPr lang="ru-RU" dirty="0" smtClean="0"/>
              <a:t>ЧЕМПИОНАТА ЕВРОПЫ </a:t>
            </a:r>
          </a:p>
          <a:p>
            <a:r>
              <a:rPr lang="ru-RU" dirty="0" smtClean="0"/>
              <a:t>ПО ДЖИУ-ДЖИТСУ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69840" y="3009209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ОЗДОЕВ БЕКХАН</a:t>
            </a:r>
          </a:p>
          <a:p>
            <a:r>
              <a:rPr lang="ru-RU" dirty="0" smtClean="0"/>
              <a:t>СЕРЕБРЯННЫЙ ПРИЗЁР </a:t>
            </a:r>
          </a:p>
          <a:p>
            <a:r>
              <a:rPr lang="ru-RU" dirty="0" smtClean="0"/>
              <a:t>ЧЕМПИОНАТА ЕВРОПЫ </a:t>
            </a:r>
          </a:p>
          <a:p>
            <a:r>
              <a:rPr lang="ru-RU" dirty="0" smtClean="0"/>
              <a:t>ПО СПОРТИВНОЙ </a:t>
            </a:r>
          </a:p>
          <a:p>
            <a:r>
              <a:rPr lang="ru-RU" dirty="0" smtClean="0"/>
              <a:t>(ГРЕКО-РИМСКОЙ) БОРЬБЕ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2" y="2988300"/>
            <a:ext cx="4323152" cy="2161576"/>
          </a:xfrm>
          <a:prstGeom prst="rect">
            <a:avLst/>
          </a:prstGeom>
        </p:spPr>
      </p:pic>
      <p:pic>
        <p:nvPicPr>
          <p:cNvPr id="3075" name="Picture 3" descr="C:\Users\Home\Desktop\Михаил-Смирн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0" y="735546"/>
            <a:ext cx="4421786" cy="221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74544"/>
            <a:ext cx="1115616" cy="10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213488"/>
            <a:ext cx="9144000" cy="486054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/>
              <a:t>Лучшие спортивные результаты спортсменов </a:t>
            </a:r>
          </a:p>
          <a:p>
            <a:pPr algn="ctr"/>
            <a:r>
              <a:rPr lang="ru-RU" smtClean="0"/>
              <a:t>СШОР по видам единоборств в 2018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4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92081" y="792905"/>
            <a:ext cx="42856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ПЕТРОСЯН АРТУР</a:t>
            </a:r>
          </a:p>
          <a:p>
            <a:r>
              <a:rPr lang="ru-RU" dirty="0" smtClean="0"/>
              <a:t>СЕРЕБРЯННЫЙ ПРИЗЁР</a:t>
            </a:r>
          </a:p>
          <a:p>
            <a:r>
              <a:rPr lang="ru-RU" dirty="0" smtClean="0"/>
              <a:t>ПЕРВЕНСТВА ЕВРОПЫ </a:t>
            </a:r>
          </a:p>
          <a:p>
            <a:r>
              <a:rPr lang="ru-RU" dirty="0" smtClean="0"/>
              <a:t>ПО СПОРТИВНОЙ </a:t>
            </a:r>
          </a:p>
          <a:p>
            <a:r>
              <a:rPr lang="ru-RU" dirty="0" smtClean="0"/>
              <a:t>(ГРЕКО-РИМСКОЙ) БОРЬБЕ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68924" y="2805777"/>
            <a:ext cx="37897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АМБАРЦУМОВА ДАЙНА</a:t>
            </a:r>
          </a:p>
          <a:p>
            <a:r>
              <a:rPr lang="ru-RU" dirty="0"/>
              <a:t>ПОБЕДИТЕЛЬ КУБКА РОССИИ ПО </a:t>
            </a:r>
            <a:r>
              <a:rPr lang="ru-RU" dirty="0" smtClean="0"/>
              <a:t>ДЗЮДО,</a:t>
            </a:r>
          </a:p>
          <a:p>
            <a:r>
              <a:rPr lang="ru-RU" dirty="0" smtClean="0"/>
              <a:t>БРОНЗОВЫЙ </a:t>
            </a:r>
            <a:r>
              <a:rPr lang="ru-RU" dirty="0"/>
              <a:t>ПРИЗЁР ЧЕМПИОНАТА  РОССИИ ПО </a:t>
            </a:r>
            <a:r>
              <a:rPr lang="ru-RU" dirty="0" smtClean="0"/>
              <a:t>САМБО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4" y="681541"/>
            <a:ext cx="4248472" cy="2124236"/>
          </a:xfrm>
          <a:prstGeom prst="rect">
            <a:avLst/>
          </a:prstGeom>
        </p:spPr>
      </p:pic>
      <p:pic>
        <p:nvPicPr>
          <p:cNvPr id="4098" name="Picture 2" descr="D:\Ольга\Фото\Ч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1" y="2949792"/>
            <a:ext cx="4257607" cy="212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74544"/>
            <a:ext cx="1115616" cy="10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213488"/>
            <a:ext cx="9144000" cy="486054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/>
              <a:t>Лучшие спортивные результаты спортсменов </a:t>
            </a:r>
          </a:p>
          <a:p>
            <a:pPr algn="ctr"/>
            <a:r>
              <a:rPr lang="ru-RU" smtClean="0"/>
              <a:t>СШОР по видам единоборств в 2018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85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5176" y="3811256"/>
            <a:ext cx="36732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НИКИФОРОВ ИЛЬЯ</a:t>
            </a:r>
          </a:p>
          <a:p>
            <a:pPr algn="ctr"/>
            <a:r>
              <a:rPr lang="ru-RU" sz="1400" dirty="0" smtClean="0"/>
              <a:t>БРОНЗОВЫЙ ПРИЗЁР</a:t>
            </a:r>
          </a:p>
          <a:p>
            <a:pPr algn="ctr"/>
            <a:r>
              <a:rPr lang="ru-RU" sz="1400" dirty="0" smtClean="0"/>
              <a:t>ЧЕМПИОНАТА РОССИИ </a:t>
            </a:r>
          </a:p>
          <a:p>
            <a:pPr algn="ctr"/>
            <a:r>
              <a:rPr lang="ru-RU" sz="1400" dirty="0" smtClean="0"/>
              <a:t>ПО СПОРТИВНОЙ </a:t>
            </a:r>
          </a:p>
          <a:p>
            <a:pPr algn="ctr"/>
            <a:r>
              <a:rPr lang="ru-RU" sz="1400" dirty="0" smtClean="0"/>
              <a:t>(ГРЕКО-РИМСКОЙ) БОРЬБЕ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357617" y="3848004"/>
            <a:ext cx="4464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КОДЗАЕВ АСЛАНБЕК</a:t>
            </a:r>
          </a:p>
          <a:p>
            <a:pPr algn="ctr"/>
            <a:r>
              <a:rPr lang="ru-RU" dirty="0" smtClean="0"/>
              <a:t>СЕРЕБРЯННЫЙ </a:t>
            </a:r>
            <a:r>
              <a:rPr lang="ru-RU" dirty="0"/>
              <a:t>ПРИЗЁР ЧЕМПИОНАТА  РОССИИ </a:t>
            </a:r>
            <a:endParaRPr lang="ru-RU" dirty="0" smtClean="0"/>
          </a:p>
          <a:p>
            <a:pPr algn="ctr"/>
            <a:r>
              <a:rPr lang="ru-RU" dirty="0" smtClean="0"/>
              <a:t>ПО САМБО</a:t>
            </a:r>
            <a:endParaRPr lang="ru-RU" dirty="0"/>
          </a:p>
        </p:txBody>
      </p:sp>
      <p:pic>
        <p:nvPicPr>
          <p:cNvPr id="4099" name="Picture 3" descr="C:\Users\Home\Desktop\DSC_0650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2" y="761091"/>
            <a:ext cx="3456384" cy="309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esktop\zWCqbpRzq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45" y="761091"/>
            <a:ext cx="3960440" cy="30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74544"/>
            <a:ext cx="1115616" cy="10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213488"/>
            <a:ext cx="9144000" cy="486054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/>
              <a:t>Лучшие спортивные результаты спортсменов </a:t>
            </a:r>
          </a:p>
          <a:p>
            <a:pPr algn="ctr"/>
            <a:r>
              <a:rPr lang="ru-RU" smtClean="0"/>
              <a:t>СШОР по видам единоборств в 2018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44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7808" y="3867894"/>
            <a:ext cx="4086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МОРОЗОВ ЕВГЕНИЙ</a:t>
            </a:r>
          </a:p>
          <a:p>
            <a:pPr algn="ctr"/>
            <a:r>
              <a:rPr lang="ru-RU" sz="1600" dirty="0" smtClean="0"/>
              <a:t>БРОНЗОВЫЙ ПРИЗЁР</a:t>
            </a:r>
          </a:p>
          <a:p>
            <a:pPr algn="ctr"/>
            <a:r>
              <a:rPr lang="ru-RU" sz="1600" dirty="0" smtClean="0"/>
              <a:t>ЧЕМПИОНАТА РОССИИ </a:t>
            </a:r>
          </a:p>
          <a:p>
            <a:pPr algn="ctr"/>
            <a:r>
              <a:rPr lang="ru-RU" sz="1600" dirty="0" smtClean="0"/>
              <a:t>ПО САМБО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8064" y="3867894"/>
            <a:ext cx="34563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БОБИКОВ РОМАН</a:t>
            </a:r>
          </a:p>
          <a:p>
            <a:pPr algn="ctr"/>
            <a:r>
              <a:rPr lang="ru-RU" sz="1600" dirty="0" smtClean="0"/>
              <a:t>БРОНЗОВЫЙ </a:t>
            </a:r>
            <a:r>
              <a:rPr lang="ru-RU" sz="1600" dirty="0"/>
              <a:t>ПРИЗЁР </a:t>
            </a:r>
            <a:endParaRPr lang="ru-RU" sz="1600" dirty="0" smtClean="0"/>
          </a:p>
          <a:p>
            <a:pPr algn="ctr"/>
            <a:r>
              <a:rPr lang="ru-RU" sz="1600" dirty="0" smtClean="0"/>
              <a:t>КУБКА  </a:t>
            </a:r>
            <a:r>
              <a:rPr lang="ru-RU" sz="1600" dirty="0"/>
              <a:t>РОССИИ </a:t>
            </a:r>
            <a:endParaRPr lang="ru-RU" sz="1600" dirty="0" smtClean="0"/>
          </a:p>
          <a:p>
            <a:pPr algn="ctr"/>
            <a:r>
              <a:rPr lang="ru-RU" sz="1600" dirty="0" smtClean="0"/>
              <a:t>ПО ДЗЮДО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5" y="831903"/>
            <a:ext cx="3673228" cy="3021027"/>
          </a:xfrm>
          <a:prstGeom prst="rect">
            <a:avLst/>
          </a:prstGeom>
        </p:spPr>
      </p:pic>
      <p:pic>
        <p:nvPicPr>
          <p:cNvPr id="5122" name="Picture 2" descr="C:\Users\Home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13204"/>
            <a:ext cx="3096344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74544"/>
            <a:ext cx="1115616" cy="10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213488"/>
            <a:ext cx="9144000" cy="486054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/>
              <a:t>Лучшие спортивные результаты спортсменов </a:t>
            </a:r>
          </a:p>
          <a:p>
            <a:pPr algn="ctr"/>
            <a:r>
              <a:rPr lang="ru-RU" smtClean="0"/>
              <a:t>СШОР по видам единоборств в 2018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89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79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3900025"/>
            <a:ext cx="408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ПАТРЕНКОВ ИВАН</a:t>
            </a:r>
          </a:p>
          <a:p>
            <a:pPr algn="ctr"/>
            <a:r>
              <a:rPr lang="ru-RU" dirty="0" smtClean="0"/>
              <a:t>ПОБЕДИТЕЛЬ ПЕРВЕНСТВА РОССИИ</a:t>
            </a:r>
            <a:r>
              <a:rPr lang="ru-RU" dirty="0"/>
              <a:t> </a:t>
            </a:r>
            <a:r>
              <a:rPr lang="ru-RU" dirty="0" smtClean="0"/>
              <a:t>ПО </a:t>
            </a:r>
            <a:r>
              <a:rPr lang="ru-RU" dirty="0" smtClean="0"/>
              <a:t>КАРАТЭ</a:t>
            </a:r>
            <a:endParaRPr lang="ru-RU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4662"/>
            <a:ext cx="3816424" cy="2862318"/>
          </a:xfrm>
          <a:prstGeom prst="rect">
            <a:avLst/>
          </a:prstGeom>
        </p:spPr>
      </p:pic>
      <p:pic>
        <p:nvPicPr>
          <p:cNvPr id="7170" name="Picture 2" descr="C:\Users\Home\Desktop\DpFyy97WsAEHGN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083"/>
            <a:ext cx="4206779" cy="394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74544"/>
            <a:ext cx="1115616" cy="10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213488"/>
            <a:ext cx="9144000" cy="486054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/>
              <a:t>Лучшие спортивные результаты спортсменов </a:t>
            </a:r>
          </a:p>
          <a:p>
            <a:pPr algn="ctr"/>
            <a:r>
              <a:rPr lang="ru-RU" smtClean="0"/>
              <a:t>СШОР по видам единоборств в 2018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53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2548</TotalTime>
  <Words>692</Words>
  <Application>Microsoft Office PowerPoint</Application>
  <PresentationFormat>Экран (16:9)</PresentationFormat>
  <Paragraphs>312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Тренерский совет              по итогам   спортивной работы                                                    2018 года</vt:lpstr>
      <vt:lpstr>1. Итоги  2018 года 2. задачи на 2019 год 3. разное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«СШОР по видам единоборств»</dc:title>
  <dc:creator>Секретарь</dc:creator>
  <cp:lastModifiedBy>User</cp:lastModifiedBy>
  <cp:revision>277</cp:revision>
  <cp:lastPrinted>2019-01-29T07:30:19Z</cp:lastPrinted>
  <dcterms:created xsi:type="dcterms:W3CDTF">2018-02-22T06:27:02Z</dcterms:created>
  <dcterms:modified xsi:type="dcterms:W3CDTF">2019-01-30T10:10:50Z</dcterms:modified>
</cp:coreProperties>
</file>